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64" r:id="rId4"/>
    <p:sldId id="259" r:id="rId5"/>
    <p:sldId id="260" r:id="rId6"/>
    <p:sldId id="266" r:id="rId7"/>
    <p:sldId id="263" r:id="rId8"/>
    <p:sldId id="267" r:id="rId9"/>
    <p:sldId id="261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528F43-702F-41DA-B2D1-9129D862B914}" v="8" dt="2023-04-12T10:56:03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Valkering" userId="e3064ca2-ad3f-4d0a-9af3-020e57726336" providerId="ADAL" clId="{AA528F43-702F-41DA-B2D1-9129D862B914}"/>
    <pc:docChg chg="undo custSel delSld modSld">
      <pc:chgData name="Tom Valkering" userId="e3064ca2-ad3f-4d0a-9af3-020e57726336" providerId="ADAL" clId="{AA528F43-702F-41DA-B2D1-9129D862B914}" dt="2023-04-12T10:56:10.522" v="27" actId="26606"/>
      <pc:docMkLst>
        <pc:docMk/>
      </pc:docMkLst>
      <pc:sldChg chg="del">
        <pc:chgData name="Tom Valkering" userId="e3064ca2-ad3f-4d0a-9af3-020e57726336" providerId="ADAL" clId="{AA528F43-702F-41DA-B2D1-9129D862B914}" dt="2023-04-12T10:53:11.767" v="10" actId="2696"/>
        <pc:sldMkLst>
          <pc:docMk/>
          <pc:sldMk cId="3283699798" sldId="258"/>
        </pc:sldMkLst>
      </pc:sldChg>
      <pc:sldChg chg="addSp delSp modSp mod">
        <pc:chgData name="Tom Valkering" userId="e3064ca2-ad3f-4d0a-9af3-020e57726336" providerId="ADAL" clId="{AA528F43-702F-41DA-B2D1-9129D862B914}" dt="2023-04-12T10:56:10.522" v="27" actId="26606"/>
        <pc:sldMkLst>
          <pc:docMk/>
          <pc:sldMk cId="194655527" sldId="260"/>
        </pc:sldMkLst>
        <pc:spChg chg="mod">
          <ac:chgData name="Tom Valkering" userId="e3064ca2-ad3f-4d0a-9af3-020e57726336" providerId="ADAL" clId="{AA528F43-702F-41DA-B2D1-9129D862B914}" dt="2023-04-12T10:56:10.522" v="27" actId="26606"/>
          <ac:spMkLst>
            <pc:docMk/>
            <pc:sldMk cId="194655527" sldId="260"/>
            <ac:spMk id="2" creationId="{12A052FB-74BC-D498-2996-BEE43BD5F39F}"/>
          </ac:spMkLst>
        </pc:spChg>
        <pc:spChg chg="mod">
          <ac:chgData name="Tom Valkering" userId="e3064ca2-ad3f-4d0a-9af3-020e57726336" providerId="ADAL" clId="{AA528F43-702F-41DA-B2D1-9129D862B914}" dt="2023-04-12T10:56:10.522" v="27" actId="26606"/>
          <ac:spMkLst>
            <pc:docMk/>
            <pc:sldMk cId="194655527" sldId="260"/>
            <ac:spMk id="9" creationId="{BBC3B02C-C1D7-D9E0-D6FD-3CDA47408F29}"/>
          </ac:spMkLst>
        </pc:spChg>
        <pc:spChg chg="add del">
          <ac:chgData name="Tom Valkering" userId="e3064ca2-ad3f-4d0a-9af3-020e57726336" providerId="ADAL" clId="{AA528F43-702F-41DA-B2D1-9129D862B914}" dt="2023-04-12T10:56:10.522" v="27" actId="26606"/>
          <ac:spMkLst>
            <pc:docMk/>
            <pc:sldMk cId="194655527" sldId="260"/>
            <ac:spMk id="12" creationId="{6B5E2835-4E47-45B3-9CFE-732FF7B05472}"/>
          </ac:spMkLst>
        </pc:spChg>
        <pc:spChg chg="add del">
          <ac:chgData name="Tom Valkering" userId="e3064ca2-ad3f-4d0a-9af3-020e57726336" providerId="ADAL" clId="{AA528F43-702F-41DA-B2D1-9129D862B914}" dt="2023-04-12T10:56:10.522" v="27" actId="26606"/>
          <ac:spMkLst>
            <pc:docMk/>
            <pc:sldMk cId="194655527" sldId="260"/>
            <ac:spMk id="14" creationId="{5B45AD5D-AA52-4F7B-9362-576A39AD9E09}"/>
          </ac:spMkLst>
        </pc:spChg>
        <pc:spChg chg="add del">
          <ac:chgData name="Tom Valkering" userId="e3064ca2-ad3f-4d0a-9af3-020e57726336" providerId="ADAL" clId="{AA528F43-702F-41DA-B2D1-9129D862B914}" dt="2023-04-12T10:56:10.522" v="27" actId="26606"/>
          <ac:spMkLst>
            <pc:docMk/>
            <pc:sldMk cId="194655527" sldId="260"/>
            <ac:spMk id="16" creationId="{AEDD7960-4866-4399-BEF6-DD1431AB4E34}"/>
          </ac:spMkLst>
        </pc:spChg>
        <pc:spChg chg="add del">
          <ac:chgData name="Tom Valkering" userId="e3064ca2-ad3f-4d0a-9af3-020e57726336" providerId="ADAL" clId="{AA528F43-702F-41DA-B2D1-9129D862B914}" dt="2023-04-12T10:56:10.522" v="27" actId="26606"/>
          <ac:spMkLst>
            <pc:docMk/>
            <pc:sldMk cId="194655527" sldId="260"/>
            <ac:spMk id="18" creationId="{55D4142C-5077-457F-A6AD-3FECFDB39685}"/>
          </ac:spMkLst>
        </pc:spChg>
        <pc:spChg chg="add del">
          <ac:chgData name="Tom Valkering" userId="e3064ca2-ad3f-4d0a-9af3-020e57726336" providerId="ADAL" clId="{AA528F43-702F-41DA-B2D1-9129D862B914}" dt="2023-04-12T10:56:10.522" v="27" actId="26606"/>
          <ac:spMkLst>
            <pc:docMk/>
            <pc:sldMk cId="194655527" sldId="260"/>
            <ac:spMk id="20" creationId="{7A5F0580-5EE9-419F-96EE-B6529EF6E7D0}"/>
          </ac:spMkLst>
        </pc:spChg>
        <pc:spChg chg="add">
          <ac:chgData name="Tom Valkering" userId="e3064ca2-ad3f-4d0a-9af3-020e57726336" providerId="ADAL" clId="{AA528F43-702F-41DA-B2D1-9129D862B914}" dt="2023-04-12T10:56:10.522" v="27" actId="26606"/>
          <ac:spMkLst>
            <pc:docMk/>
            <pc:sldMk cId="194655527" sldId="260"/>
            <ac:spMk id="25" creationId="{04812C46-200A-4DEB-A05E-3ED6C68C2387}"/>
          </ac:spMkLst>
        </pc:spChg>
        <pc:spChg chg="add">
          <ac:chgData name="Tom Valkering" userId="e3064ca2-ad3f-4d0a-9af3-020e57726336" providerId="ADAL" clId="{AA528F43-702F-41DA-B2D1-9129D862B914}" dt="2023-04-12T10:56:10.522" v="27" actId="26606"/>
          <ac:spMkLst>
            <pc:docMk/>
            <pc:sldMk cId="194655527" sldId="260"/>
            <ac:spMk id="27" creationId="{D1EA859B-E555-4109-94F3-6700E046E008}"/>
          </ac:spMkLst>
        </pc:spChg>
        <pc:spChg chg="add del">
          <ac:chgData name="Tom Valkering" userId="e3064ca2-ad3f-4d0a-9af3-020e57726336" providerId="ADAL" clId="{AA528F43-702F-41DA-B2D1-9129D862B914}" dt="2023-04-12T10:55:46.828" v="24" actId="26606"/>
          <ac:spMkLst>
            <pc:docMk/>
            <pc:sldMk cId="194655527" sldId="260"/>
            <ac:spMk id="1030" creationId="{60E9A6ED-B880-44EA-8D60-C9D3C82CCBD2}"/>
          </ac:spMkLst>
        </pc:spChg>
        <pc:spChg chg="add del">
          <ac:chgData name="Tom Valkering" userId="e3064ca2-ad3f-4d0a-9af3-020e57726336" providerId="ADAL" clId="{AA528F43-702F-41DA-B2D1-9129D862B914}" dt="2023-04-12T10:55:15.323" v="20" actId="26606"/>
          <ac:spMkLst>
            <pc:docMk/>
            <pc:sldMk cId="194655527" sldId="260"/>
            <ac:spMk id="1031" creationId="{201CC55D-ED54-4C5C-95E6-10947BD1103B}"/>
          </ac:spMkLst>
        </pc:spChg>
        <pc:spChg chg="add del">
          <ac:chgData name="Tom Valkering" userId="e3064ca2-ad3f-4d0a-9af3-020e57726336" providerId="ADAL" clId="{AA528F43-702F-41DA-B2D1-9129D862B914}" dt="2023-04-12T10:55:15.323" v="20" actId="26606"/>
          <ac:spMkLst>
            <pc:docMk/>
            <pc:sldMk cId="194655527" sldId="260"/>
            <ac:spMk id="1037" creationId="{3873B707-463F-40B0-8227-E8CC6C67EB25}"/>
          </ac:spMkLst>
        </pc:spChg>
        <pc:spChg chg="add del">
          <ac:chgData name="Tom Valkering" userId="e3064ca2-ad3f-4d0a-9af3-020e57726336" providerId="ADAL" clId="{AA528F43-702F-41DA-B2D1-9129D862B914}" dt="2023-04-12T10:55:15.323" v="20" actId="26606"/>
          <ac:spMkLst>
            <pc:docMk/>
            <pc:sldMk cId="194655527" sldId="260"/>
            <ac:spMk id="1039" creationId="{C13237C8-E62C-4F0D-A318-BD6FB6C2D138}"/>
          </ac:spMkLst>
        </pc:spChg>
        <pc:spChg chg="add del">
          <ac:chgData name="Tom Valkering" userId="e3064ca2-ad3f-4d0a-9af3-020e57726336" providerId="ADAL" clId="{AA528F43-702F-41DA-B2D1-9129D862B914}" dt="2023-04-12T10:55:15.323" v="20" actId="26606"/>
          <ac:spMkLst>
            <pc:docMk/>
            <pc:sldMk cId="194655527" sldId="260"/>
            <ac:spMk id="1041" creationId="{19C9EAEA-39D0-4B0E-A0EB-51E7B26740B1}"/>
          </ac:spMkLst>
        </pc:spChg>
        <pc:grpChg chg="add del">
          <ac:chgData name="Tom Valkering" userId="e3064ca2-ad3f-4d0a-9af3-020e57726336" providerId="ADAL" clId="{AA528F43-702F-41DA-B2D1-9129D862B914}" dt="2023-04-12T10:55:15.323" v="20" actId="26606"/>
          <ac:grpSpMkLst>
            <pc:docMk/>
            <pc:sldMk cId="194655527" sldId="260"/>
            <ac:grpSpMk id="1033" creationId="{1DE889C7-FAD6-4397-98E2-05D503484459}"/>
          </ac:grpSpMkLst>
        </pc:grpChg>
        <pc:picChg chg="add mod ord">
          <ac:chgData name="Tom Valkering" userId="e3064ca2-ad3f-4d0a-9af3-020e57726336" providerId="ADAL" clId="{AA528F43-702F-41DA-B2D1-9129D862B914}" dt="2023-04-12T10:56:10.522" v="27" actId="26606"/>
          <ac:picMkLst>
            <pc:docMk/>
            <pc:sldMk cId="194655527" sldId="260"/>
            <ac:picMk id="3" creationId="{A350D08E-2E09-B63F-FC92-2A8658CF738C}"/>
          </ac:picMkLst>
        </pc:picChg>
        <pc:picChg chg="del">
          <ac:chgData name="Tom Valkering" userId="e3064ca2-ad3f-4d0a-9af3-020e57726336" providerId="ADAL" clId="{AA528F43-702F-41DA-B2D1-9129D862B914}" dt="2023-04-12T10:54:34.975" v="17" actId="478"/>
          <ac:picMkLst>
            <pc:docMk/>
            <pc:sldMk cId="194655527" sldId="260"/>
            <ac:picMk id="5" creationId="{3BE9E3F6-C228-A439-4D18-5C8E16CE968B}"/>
          </ac:picMkLst>
        </pc:picChg>
        <pc:picChg chg="add del mod">
          <ac:chgData name="Tom Valkering" userId="e3064ca2-ad3f-4d0a-9af3-020e57726336" providerId="ADAL" clId="{AA528F43-702F-41DA-B2D1-9129D862B914}" dt="2023-04-12T10:55:16.954" v="21" actId="478"/>
          <ac:picMkLst>
            <pc:docMk/>
            <pc:sldMk cId="194655527" sldId="260"/>
            <ac:picMk id="1026" creationId="{B4C739DC-9A9D-0A4F-CDC3-020FFA2E98F5}"/>
          </ac:picMkLst>
        </pc:picChg>
        <pc:picChg chg="add del mod">
          <ac:chgData name="Tom Valkering" userId="e3064ca2-ad3f-4d0a-9af3-020e57726336" providerId="ADAL" clId="{AA528F43-702F-41DA-B2D1-9129D862B914}" dt="2023-04-12T10:56:01.429" v="25" actId="478"/>
          <ac:picMkLst>
            <pc:docMk/>
            <pc:sldMk cId="194655527" sldId="260"/>
            <ac:picMk id="1028" creationId="{FDBDD64B-BC66-5666-1B72-ED66BEAB2AE1}"/>
          </ac:picMkLst>
        </pc:picChg>
      </pc:sldChg>
      <pc:sldChg chg="del">
        <pc:chgData name="Tom Valkering" userId="e3064ca2-ad3f-4d0a-9af3-020e57726336" providerId="ADAL" clId="{AA528F43-702F-41DA-B2D1-9129D862B914}" dt="2023-04-12T10:53:24.655" v="11" actId="2696"/>
        <pc:sldMkLst>
          <pc:docMk/>
          <pc:sldMk cId="647415615" sldId="262"/>
        </pc:sldMkLst>
      </pc:sldChg>
      <pc:sldChg chg="del">
        <pc:chgData name="Tom Valkering" userId="e3064ca2-ad3f-4d0a-9af3-020e57726336" providerId="ADAL" clId="{AA528F43-702F-41DA-B2D1-9129D862B914}" dt="2023-04-12T10:50:17.471" v="0" actId="2696"/>
        <pc:sldMkLst>
          <pc:docMk/>
          <pc:sldMk cId="1110596821" sldId="265"/>
        </pc:sldMkLst>
      </pc:sldChg>
      <pc:sldChg chg="modSp mod">
        <pc:chgData name="Tom Valkering" userId="e3064ca2-ad3f-4d0a-9af3-020e57726336" providerId="ADAL" clId="{AA528F43-702F-41DA-B2D1-9129D862B914}" dt="2023-04-12T10:54:12.309" v="16" actId="20577"/>
        <pc:sldMkLst>
          <pc:docMk/>
          <pc:sldMk cId="602735289" sldId="267"/>
        </pc:sldMkLst>
        <pc:spChg chg="mod">
          <ac:chgData name="Tom Valkering" userId="e3064ca2-ad3f-4d0a-9af3-020e57726336" providerId="ADAL" clId="{AA528F43-702F-41DA-B2D1-9129D862B914}" dt="2023-04-12T10:54:12.309" v="16" actId="20577"/>
          <ac:spMkLst>
            <pc:docMk/>
            <pc:sldMk cId="602735289" sldId="267"/>
            <ac:spMk id="9" creationId="{F30B9E4C-53EC-AA73-9FC2-C59CF16D8EC4}"/>
          </ac:spMkLst>
        </pc:spChg>
      </pc:sldChg>
      <pc:sldChg chg="addSp delSp modSp mod">
        <pc:chgData name="Tom Valkering" userId="e3064ca2-ad3f-4d0a-9af3-020e57726336" providerId="ADAL" clId="{AA528F43-702F-41DA-B2D1-9129D862B914}" dt="2023-04-12T10:52:57.682" v="9" actId="26606"/>
        <pc:sldMkLst>
          <pc:docMk/>
          <pc:sldMk cId="3580105816" sldId="268"/>
        </pc:sldMkLst>
        <pc:spChg chg="mod ord">
          <ac:chgData name="Tom Valkering" userId="e3064ca2-ad3f-4d0a-9af3-020e57726336" providerId="ADAL" clId="{AA528F43-702F-41DA-B2D1-9129D862B914}" dt="2023-04-12T10:52:57.682" v="9" actId="26606"/>
          <ac:spMkLst>
            <pc:docMk/>
            <pc:sldMk cId="3580105816" sldId="268"/>
            <ac:spMk id="2" creationId="{B2C0F0C4-0D93-70D7-BFF8-844A5AF3A47C}"/>
          </ac:spMkLst>
        </pc:spChg>
        <pc:spChg chg="add del mod">
          <ac:chgData name="Tom Valkering" userId="e3064ca2-ad3f-4d0a-9af3-020e57726336" providerId="ADAL" clId="{AA528F43-702F-41DA-B2D1-9129D862B914}" dt="2023-04-12T10:52:57.682" v="9" actId="26606"/>
          <ac:spMkLst>
            <pc:docMk/>
            <pc:sldMk cId="3580105816" sldId="268"/>
            <ac:spMk id="4" creationId="{4BE5A196-5108-F29A-3D1A-318E05A6ACA3}"/>
          </ac:spMkLst>
        </pc:spChg>
        <pc:spChg chg="add del">
          <ac:chgData name="Tom Valkering" userId="e3064ca2-ad3f-4d0a-9af3-020e57726336" providerId="ADAL" clId="{AA528F43-702F-41DA-B2D1-9129D862B914}" dt="2023-04-12T10:52:57.682" v="9" actId="26606"/>
          <ac:spMkLst>
            <pc:docMk/>
            <pc:sldMk cId="3580105816" sldId="268"/>
            <ac:spMk id="10" creationId="{37C89E4B-3C9F-44B9-8B86-D9E3D112D8EC}"/>
          </ac:spMkLst>
        </pc:spChg>
        <pc:spChg chg="add">
          <ac:chgData name="Tom Valkering" userId="e3064ca2-ad3f-4d0a-9af3-020e57726336" providerId="ADAL" clId="{AA528F43-702F-41DA-B2D1-9129D862B914}" dt="2023-04-12T10:52:57.682" v="9" actId="26606"/>
          <ac:spMkLst>
            <pc:docMk/>
            <pc:sldMk cId="3580105816" sldId="268"/>
            <ac:spMk id="1030" creationId="{37C89E4B-3C9F-44B9-8B86-D9E3D112D8EC}"/>
          </ac:spMkLst>
        </pc:spChg>
        <pc:spChg chg="add del">
          <ac:chgData name="Tom Valkering" userId="e3064ca2-ad3f-4d0a-9af3-020e57726336" providerId="ADAL" clId="{AA528F43-702F-41DA-B2D1-9129D862B914}" dt="2023-04-12T10:52:35.476" v="4" actId="26606"/>
          <ac:spMkLst>
            <pc:docMk/>
            <pc:sldMk cId="3580105816" sldId="268"/>
            <ac:spMk id="1031" creationId="{201CC55D-ED54-4C5C-95E6-10947BD1103B}"/>
          </ac:spMkLst>
        </pc:spChg>
        <pc:spChg chg="add del">
          <ac:chgData name="Tom Valkering" userId="e3064ca2-ad3f-4d0a-9af3-020e57726336" providerId="ADAL" clId="{AA528F43-702F-41DA-B2D1-9129D862B914}" dt="2023-04-12T10:52:35.476" v="4" actId="26606"/>
          <ac:spMkLst>
            <pc:docMk/>
            <pc:sldMk cId="3580105816" sldId="268"/>
            <ac:spMk id="1037" creationId="{3873B707-463F-40B0-8227-E8CC6C67EB25}"/>
          </ac:spMkLst>
        </pc:spChg>
        <pc:spChg chg="add del">
          <ac:chgData name="Tom Valkering" userId="e3064ca2-ad3f-4d0a-9af3-020e57726336" providerId="ADAL" clId="{AA528F43-702F-41DA-B2D1-9129D862B914}" dt="2023-04-12T10:52:35.476" v="4" actId="26606"/>
          <ac:spMkLst>
            <pc:docMk/>
            <pc:sldMk cId="3580105816" sldId="268"/>
            <ac:spMk id="1039" creationId="{C13237C8-E62C-4F0D-A318-BD6FB6C2D138}"/>
          </ac:spMkLst>
        </pc:spChg>
        <pc:spChg chg="add del">
          <ac:chgData name="Tom Valkering" userId="e3064ca2-ad3f-4d0a-9af3-020e57726336" providerId="ADAL" clId="{AA528F43-702F-41DA-B2D1-9129D862B914}" dt="2023-04-12T10:52:35.476" v="4" actId="26606"/>
          <ac:spMkLst>
            <pc:docMk/>
            <pc:sldMk cId="3580105816" sldId="268"/>
            <ac:spMk id="1041" creationId="{19C9EAEA-39D0-4B0E-A0EB-51E7B26740B1}"/>
          </ac:spMkLst>
        </pc:spChg>
        <pc:spChg chg="add del">
          <ac:chgData name="Tom Valkering" userId="e3064ca2-ad3f-4d0a-9af3-020e57726336" providerId="ADAL" clId="{AA528F43-702F-41DA-B2D1-9129D862B914}" dt="2023-04-12T10:52:38.244" v="6" actId="26606"/>
          <ac:spMkLst>
            <pc:docMk/>
            <pc:sldMk cId="3580105816" sldId="268"/>
            <ac:spMk id="1043" creationId="{E45B1D5C-0827-4AF0-8186-11FC5A8B8B92}"/>
          </ac:spMkLst>
        </pc:spChg>
        <pc:spChg chg="add del">
          <ac:chgData name="Tom Valkering" userId="e3064ca2-ad3f-4d0a-9af3-020e57726336" providerId="ADAL" clId="{AA528F43-702F-41DA-B2D1-9129D862B914}" dt="2023-04-12T10:52:38.244" v="6" actId="26606"/>
          <ac:spMkLst>
            <pc:docMk/>
            <pc:sldMk cId="3580105816" sldId="268"/>
            <ac:spMk id="1044" creationId="{99413ED5-9ED4-4772-BCE4-2BCAE6B12E35}"/>
          </ac:spMkLst>
        </pc:spChg>
        <pc:spChg chg="add del">
          <ac:chgData name="Tom Valkering" userId="e3064ca2-ad3f-4d0a-9af3-020e57726336" providerId="ADAL" clId="{AA528F43-702F-41DA-B2D1-9129D862B914}" dt="2023-04-12T10:52:38.244" v="6" actId="26606"/>
          <ac:spMkLst>
            <pc:docMk/>
            <pc:sldMk cId="3580105816" sldId="268"/>
            <ac:spMk id="1045" creationId="{04357C93-F0CB-4A1C-8F77-4E9063789819}"/>
          </ac:spMkLst>
        </pc:spChg>
        <pc:spChg chg="add del">
          <ac:chgData name="Tom Valkering" userId="e3064ca2-ad3f-4d0a-9af3-020e57726336" providerId="ADAL" clId="{AA528F43-702F-41DA-B2D1-9129D862B914}" dt="2023-04-12T10:52:38.244" v="6" actId="26606"/>
          <ac:spMkLst>
            <pc:docMk/>
            <pc:sldMk cId="3580105816" sldId="268"/>
            <ac:spMk id="1046" creationId="{90F533E9-6690-41A8-A372-4C6C622D028D}"/>
          </ac:spMkLst>
        </pc:spChg>
        <pc:grpChg chg="add del">
          <ac:chgData name="Tom Valkering" userId="e3064ca2-ad3f-4d0a-9af3-020e57726336" providerId="ADAL" clId="{AA528F43-702F-41DA-B2D1-9129D862B914}" dt="2023-04-12T10:52:35.476" v="4" actId="26606"/>
          <ac:grpSpMkLst>
            <pc:docMk/>
            <pc:sldMk cId="3580105816" sldId="268"/>
            <ac:grpSpMk id="1033" creationId="{1DE889C7-FAD6-4397-98E2-05D503484459}"/>
          </ac:grpSpMkLst>
        </pc:grpChg>
        <pc:picChg chg="del">
          <ac:chgData name="Tom Valkering" userId="e3064ca2-ad3f-4d0a-9af3-020e57726336" providerId="ADAL" clId="{AA528F43-702F-41DA-B2D1-9129D862B914}" dt="2023-04-12T10:52:25.940" v="1" actId="478"/>
          <ac:picMkLst>
            <pc:docMk/>
            <pc:sldMk cId="3580105816" sldId="268"/>
            <ac:picMk id="5" creationId="{8AB6D9CA-A03E-EBF2-D10F-87927218E621}"/>
          </ac:picMkLst>
        </pc:picChg>
        <pc:picChg chg="add del mod">
          <ac:chgData name="Tom Valkering" userId="e3064ca2-ad3f-4d0a-9af3-020e57726336" providerId="ADAL" clId="{AA528F43-702F-41DA-B2D1-9129D862B914}" dt="2023-04-12T10:52:52.850" v="7" actId="478"/>
          <ac:picMkLst>
            <pc:docMk/>
            <pc:sldMk cId="3580105816" sldId="268"/>
            <ac:picMk id="1026" creationId="{3129F021-FFCA-CA2E-E6B3-4C8AF863B03B}"/>
          </ac:picMkLst>
        </pc:picChg>
        <pc:picChg chg="add mod">
          <ac:chgData name="Tom Valkering" userId="e3064ca2-ad3f-4d0a-9af3-020e57726336" providerId="ADAL" clId="{AA528F43-702F-41DA-B2D1-9129D862B914}" dt="2023-04-12T10:52:57.682" v="9" actId="26606"/>
          <ac:picMkLst>
            <pc:docMk/>
            <pc:sldMk cId="3580105816" sldId="268"/>
            <ac:picMk id="1028" creationId="{B60A1610-19F3-9426-7681-87EF18DC3362}"/>
          </ac:picMkLst>
        </pc:picChg>
        <pc:cxnChg chg="add del">
          <ac:chgData name="Tom Valkering" userId="e3064ca2-ad3f-4d0a-9af3-020e57726336" providerId="ADAL" clId="{AA528F43-702F-41DA-B2D1-9129D862B914}" dt="2023-04-12T10:52:57.682" v="9" actId="26606"/>
          <ac:cxnSpMkLst>
            <pc:docMk/>
            <pc:sldMk cId="3580105816" sldId="268"/>
            <ac:cxnSpMk id="12" creationId="{AA2EAA10-076F-46BD-8F0F-B9A2FB77A85C}"/>
          </ac:cxnSpMkLst>
        </pc:cxnChg>
        <pc:cxnChg chg="add del">
          <ac:chgData name="Tom Valkering" userId="e3064ca2-ad3f-4d0a-9af3-020e57726336" providerId="ADAL" clId="{AA528F43-702F-41DA-B2D1-9129D862B914}" dt="2023-04-12T10:52:57.682" v="9" actId="26606"/>
          <ac:cxnSpMkLst>
            <pc:docMk/>
            <pc:sldMk cId="3580105816" sldId="268"/>
            <ac:cxnSpMk id="14" creationId="{D891E407-403B-4764-86C9-33A56D3BCAA3}"/>
          </ac:cxnSpMkLst>
        </pc:cxnChg>
        <pc:cxnChg chg="add">
          <ac:chgData name="Tom Valkering" userId="e3064ca2-ad3f-4d0a-9af3-020e57726336" providerId="ADAL" clId="{AA528F43-702F-41DA-B2D1-9129D862B914}" dt="2023-04-12T10:52:57.682" v="9" actId="26606"/>
          <ac:cxnSpMkLst>
            <pc:docMk/>
            <pc:sldMk cId="3580105816" sldId="268"/>
            <ac:cxnSpMk id="1032" creationId="{D891E407-403B-4764-86C9-33A56D3BCAA3}"/>
          </ac:cxnSpMkLst>
        </pc:cxnChg>
        <pc:cxnChg chg="add">
          <ac:chgData name="Tom Valkering" userId="e3064ca2-ad3f-4d0a-9af3-020e57726336" providerId="ADAL" clId="{AA528F43-702F-41DA-B2D1-9129D862B914}" dt="2023-04-12T10:52:57.682" v="9" actId="26606"/>
          <ac:cxnSpMkLst>
            <pc:docMk/>
            <pc:sldMk cId="3580105816" sldId="268"/>
            <ac:cxnSpMk id="1035" creationId="{AA2EAA10-076F-46BD-8F0F-B9A2FB77A85C}"/>
          </ac:cxnSpMkLst>
        </pc:cxn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09:25:23.7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5401 1 24575,'-12'0'0,"0"2"0,-1 0 0,-20 6 0,-19 3 0,-3-3 0,0 2 0,-90 31 0,-100 52 0,202-73 0,0 2 0,2 1 0,0 2 0,2 2 0,1 2 0,-59 57 0,-166 138 0,237-200 0,-272 258 0,-240 218 0,258-225 0,99-92 0,108-111 0,2 3 0,4 3 0,3 3 0,-90 150 0,95-129 0,-106 135 0,123-178 0,-42 78 0,-33 45 0,0-42 0,13-17 0,25-2 0,16-23 0,55-85 0,1 0 0,0 1 0,0 0 0,2 0 0,-6 19 0,6-17 0,0 0 0,-1-1 0,-1 0 0,-12 21 0,-9 6 0,-115 186 0,137-213 0,0 0 0,1 1 0,0 0 0,2 0 0,0 0 0,0 1 0,2-1 0,0 1 0,2 21 0,-1-10 0,-2 0 0,-4 28 0,-2 2 0,2 1 0,2 92 0,3-125 0,-2-1 0,-11 49 0,3-20 0,5-29 0,-1 0 0,-1-1 0,-17 37 0,-2 1 0,-42 98 0,64-148 0,2-6 0,0 1 0,1 0 0,0 0 0,-3 13 0,5-19 0,0-1 0,0 1 0,0-1 0,0 1 0,0 0 0,0-1 0,0 1 0,0-1 0,1 1 0,-1 0 0,0-1 0,0 1 0,0-1 0,1 1 0,-1-1 0,0 1 0,0-1 0,1 1 0,-1-1 0,1 1 0,-1-1 0,0 1 0,1-1 0,-1 0 0,1 1 0,0-1 0,0 1 0,1-1 0,-1 0 0,1 0 0,-1 0 0,1 0 0,-1 0 0,0 0 0,1 0 0,-1 0 0,1-1 0,-1 1 0,1 0 0,-1-1 0,0 0 0,3 0 0,71-35 0,86-55 0,-130 72 0,7-4 0,-2-2 0,0-2 0,-1-1 0,-2-2 0,-1-1 0,-1-1 0,48-69 0,-45 51 0,-2 0 0,30-69 0,-44 85 0,28-41 0,-23 40 0,-12 23 0,-6 13 0,-4 0 0,-1 1 0,0 0 0,0 0 0,0 0 0,0 0 0,0 0 0,0 0 0,-1 0 0,1 0 0,-1 0 0,-1 3 0,-5 13 0,-1 0 0,0-1 0,-2 0 0,0-1 0,0 0 0,-2-1 0,0 0 0,-1 0 0,-23 19 0,-17 11 0,-77 49 0,84-62 0,-180 138 0,216-164 0,0 0 0,0 0 0,0-1 0,0 0 0,-1 0 0,0-2 0,-19 5 0,0-3 0,-50 1 0,66-5 0,-45 9 0,52-7 0,0-1 0,0 0 0,0-1 0,0 0 0,0 0 0,-1 0 0,1-1 0,0 0 0,0-1 0,0 1 0,-1-1 0,1-1 0,0 1 0,-8-4 0,2-2 0,0-1 0,1 0 0,0 0 0,0-2 0,1 1 0,-18-20 0,-55-77 0,34 40 0,-48-49 0,-105-142 0,171 215 0,-1 2 0,-58-56 0,9 12 0,66 61 0,16 23 0,0 0 0,0 0 0,0-1 0,0 1 0,0 0 0,0 0 0,0 0 0,-1-1 0,1 1 0,0 0 0,0 0 0,0 0 0,0-1 0,0 1 0,0 0 0,0 0 0,0 0 0,0-1 0,0 1 0,0 0 0,0 0 0,0 0 0,0-1 0,1 1 0,-1 0 0,0 0 0,0 0 0,0 0 0,0-1 0,0 1 0,0 0 0,0 0 0,0 0 0,1 0 0,-1-1 0,0 1 0,0 0 0,0 0 0,0 0 0,1 0 0,-1 0 0,0 0 0,0 0 0,0-1 0,1 1 0,-1 0 0,0 0 0,0 0 0,0 0 0,1 0 0,-1 0 0,0 0 0,0 0 0,0 0 0,1 0 0,-1 0 0,0 0 0,0 0 0,0 0 0,1 1 0,-1-1 0,0 0 0,10 2 0,-1 1 0,0 0 0,0 1 0,0 0 0,15 9 0,-3-1 0,78 38 0,-3 5 0,-2 3 0,97 81 0,57 96 0,-229-214 0,-2 0 0,-1 1 0,25 44 0,-20-16 0,-17-39 0,0-1 0,0 1 0,1-1 0,10 16 0,-1-9 0,3 6 0,-17-23 0,0 0 0,0 0 0,0 0 0,0 0 0,0 0 0,0-1 0,0 1 0,0 0 0,0 0 0,0 0 0,0 0 0,0 0 0,0 0 0,0 0 0,0 0 0,-1 0 0,1 0 0,0 0 0,0 0 0,0 0 0,0 0 0,0 0 0,0 0 0,0 0 0,0 0 0,0 0 0,0 0 0,0 0 0,0 0 0,0 0 0,0 0 0,-1 0 0,1 0 0,0 0 0,0 1 0,0-1 0,0 0 0,0 0 0,0 0 0,0 0 0,0 0 0,0 0 0,0 0 0,0 0 0,0 0 0,0 0 0,0 0 0,0 0 0,-17-13 0,-120-101 0,-148-133 0,242 207 0,4 4 0,-49-57 0,73 77 0,-26-24 0,29 29 0,6 8 0,8 11 0,13 15 0,7 1 0,1-1 0,0-2 0,37 26 0,88 50 0,-34-24 0,-56-34 0,97 72 0,-89-46 0,-63-63 0,-1 0 0,1 0 0,0 0 0,-1 0 0,1 0 0,0-1 0,0 0 0,0 1 0,1-1 0,-1 0 0,0 0 0,0-1 0,1 1 0,-1-1 0,0 1 0,1-1 0,-1 0 0,0 0 0,1-1 0,-1 1 0,0-1 0,1 1 0,-1-1 0,0 0 0,0 0 0,4-2 0,9-5 0,0-1 0,-1 0 0,28-21 0,-5 3 0,-15 16 0,1 0 0,0 1 0,0 2 0,35-9 0,-24 8 0,49-20 0,-73 24 0,-1 1 0,0-2 0,-1 0 0,1 0 0,-1 0 0,0-1 0,-1-1 0,15-16 0,-16 14 0,-1 0 0,0 0 0,-1-1 0,0 0 0,0 0 0,-1 0 0,2-12 0,-2 9 0,1 0 0,0 0 0,1 0 0,8-13 0,-6 16 0,0 0 0,0 1 0,1 0 0,0 1 0,1 0 0,0 1 0,0-1 0,1 2 0,0 0 0,0 0 0,1 1 0,0 0 0,0 1 0,0 1 0,1 0 0,19-4 0,-28 7 0,0 0 0,0 0 0,1-1 0,-1 1 0,0-1 0,0 0 0,-1 0 0,1 0 0,0 0 0,-1-1 0,1 0 0,3-4 0,0-1 0,0 0 0,-1 0 0,8-15 0,-1 1 0,-9 16 0,-14 19 0,-1 0 0,1 0 0,0 1 0,1 0 0,-9 20 0,-19 28 0,-16 4 0,-94 93 0,125-138 0,0 0 0,-2-2 0,0-1 0,-1 0 0,-29 14 0,42-25 0,1 1 0,-1 1 0,1 0 0,1 0 0,0 1 0,0 0 0,-9 14 0,8-10 0,-1-1 0,0-1 0,-1 0 0,-16 12 0,-6-1 0,-1-2 0,-1-2 0,-74 28 0,73-34 0,-61 11 0,94-22 0,0 0 0,0 0 0,0 0 0,0 1 0,0 0 0,-6 5 0,-26 12 0,36-19 0,-1-1 0,0 1 0,1-1 0,-1 0 0,0 1 0,0-1 0,0 0 0,1 0 0,-1 0 0,0 0 0,0-1 0,1 1 0,-1 0 0,0-1 0,0 1 0,1-1 0,-1 0 0,0 1 0,-2-2 0,-9-8 0,0 0 0,0-1 0,-14-15 0,-11-10 0,-323-264 0,341 283 0,-173-137 0,135 111 0,-89-48 0,130 83 0,-1 0 0,-19-4 0,-21-10 0,58 22 0,0 0 0,1 0 0,-1 0 0,0 0 0,0 0 0,0-1 0,0 1 0,0 0 0,0 0 0,0 0 0,0 0 0,0 0 0,0 0 0,0 0 0,1 0 0,-1 0 0,0 0 0,0 0 0,0 0 0,0 0 0,0 0 0,0 0 0,0-1 0,0 1 0,0 0 0,0 0 0,0 0 0,0 0 0,0 0 0,0 0 0,0 0 0,0 0 0,0 0 0,0 0 0,0-1 0,0 1 0,0 0 0,0 0 0,0 0 0,0 0 0,0 0 0,0 0 0,0 0 0,0 0 0,0 0 0,0 0 0,0-1 0,0 1 0,0 0 0,0 0 0,0 0 0,0 0 0,-1 0 0,1 0 0,0 0 0,0 0 0,0 0 0,0 0 0,0 0 0,0 0 0,0 0 0,0 0 0,0 0 0,0 0 0,-1 0 0,1 0 0,13-3 0,18 1 0,-14 2 0,1 0 0,-1 2 0,1 0 0,-1 2 0,0-1 0,0 2 0,0 0 0,-1 1 0,0 1 0,16 9 0,193 119 0,-162-96 0,227 143 0,-223-145 0,-33-19 0,54 37 0,-62-38-51,0-2 0,1-1 0,0-1 0,56 18 0,-37-14-1059,-6-2-5716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09:25:33.2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8026 630 24575,'-3174'0'-699,"2292"30"1398,423 24-699,147-15 0,265-34 0,-903 77 0,770-73 0,-355 65 0,215 4 0,-126 26 0,381-92 0,-59 10 0,158-28 0,53-15 0,-45 9 0,58-7 0,-48 10 0,56-15 0,20-5 0,-109 24 0,0 0 0,0-1 0,-1-1 0,30-16 0,-26 12 0,1 1 0,31-10 0,54-18 0,-1-1 0,-67 28 0,133-42 0,-150 44 0,0-2 0,0 0 0,-1-2 0,0 0 0,22-19 0,23-20 0,-24 19 0,-1-1 0,49-52 0,-82 70 0,-9 16 0,0 0 0,0 0 0,0 0 0,0-1 0,0 1 0,0 0 0,0 0 0,0 0 0,0 0 0,0-1 0,0 1 0,-1 0 0,1 0 0,0 0 0,0 0 0,0-1 0,0 1 0,0 0 0,-1 0 0,1 0 0,0 0 0,0 0 0,0 0 0,0 0 0,-1-1 0,1 1 0,0 0 0,0 0 0,0 0 0,-1 0 0,1 0 0,0 0 0,0 0 0,0 0 0,0 0 0,-1 0 0,1 0 0,0 0 0,0 0 0,0 0 0,-1 0 0,-33 10 0,18-5 0,-21 6 0,1 2 0,0 1 0,-41 24 0,37-18 0,-1-1 0,-45 13 0,-18-3 0,27-9 0,-139 58 0,172-58 0,-1-3 0,-1-1 0,0-2 0,-1-2 0,0-3 0,0-1 0,-69 2 0,43-6 0,55-5 0,13-5 0,6 4 0,0-1 0,0 1 0,0 0 0,1 0 0,-1-1 0,0 1 0,1 0 0,0 0 0,-1 1 0,4-4 0,50-49 0,3 3 0,2 2 0,2 3 0,90-51 0,289-123 0,-354 177 0,-1-4 0,-3-4 0,148-118 0,-209 154 0,-22 15 0,0 0 0,0 0 0,0 0 0,0 0 0,0 0 0,0 0 0,0 0 0,0 0 0,0 0 0,0 0 0,0 0 0,0 1 0,0-1 0,0 0 0,0 0 0,0 0 0,0 0 0,0 0 0,0 0 0,0 0 0,0 0 0,0 0 0,0 0 0,0 0 0,0 0 0,0 0 0,0 0 0,0 0 0,0 0 0,0 1 0,0-1 0,0 0 0,0 0 0,0 0 0,0 0 0,0 0 0,0 0 0,0 0 0,0 0 0,0 0 0,0 0 0,0 0 0,0 0 0,0 0 0,0 0 0,0 0 0,1 0 0,-14 13 0,-68 58 0,-112 74 0,-105 47 0,178-117 0,-208 152 0,227-158 0,66-47 0,0 2 0,2 1 0,-36 34 0,1 6 0,67-64 0,1-1 0,-1 1 0,1-1 0,-1 1 0,1-1 0,-1 1 0,1-1 0,-1 0 0,1 1 0,-1-1 0,0 0 0,1 1 0,-1-1 0,0 0 0,1 0 0,-1 1 0,0-1 0,1 0 0,-1 0 0,0 0 0,1 0 0,-1 0 0,0 0 0,0 0 0,-1-14 0,14-26 0,-12 40 0,11-33 0,3 1 0,0 0 0,2 1 0,2 0 0,0 2 0,2 0 0,2 1 0,0 1 0,2 1 0,0 1 0,36-28 0,31-11 0,3 4 0,2 4 0,142-59 0,-121 67 0,99-46 0,-185 82 0,-21 14 0,-10-1 0,0-1 0,0 1 0,1 0 0,-1 0 0,0-1 0,0 1 0,-1 0 0,1-1 0,0 1 0,0 0 0,0 0 0,0-1 0,-1 1 0,1 0 0,0-1 0,-1 1 0,1 0 0,0-1 0,-2 2 0,-9 14 0,-1 0 0,-1 0 0,-1-2 0,0 1 0,0-2 0,-29 21 0,22-18 0,-302 217 20,-17-19-288,29-19-136,236-146 404,2 2 0,2 4 0,-88 89 0,154-139 10,-1 0 0,1 1-1,1 0 1,-1 0 0,1 0 0,0 0 0,0 1 0,0 0 0,1-1 0,-4 14 0,34-46 533,-22 21-543,-2 1 0,0 1 0,1-1 0,-1 1 0,1 0 0,-1 0 0,7-3 0,-8 5 0,0 0 0,-1 1 0,1-1 0,0 1 0,0 0 0,0-1 0,0 1 0,0 0 0,-1 0 0,1 0 0,0 0 0,0 0 0,0 1 0,0-1 0,0 1 0,-1-1 0,1 1 0,0 0 0,0-1 0,2 3 0,58 31 0,-25-13 0,54 22 0,681 214 0,-691-236 0,113 27 0,-160-44 0,-34-4 0,0 0 0,-1 0 0,1-1 0,0 1 0,0 0 0,0 0 0,0 0 0,0 0 0,-1-1 0,1 1 0,0 0 0,0 0 0,0 0 0,0 0 0,0-1 0,0 1 0,0 0 0,0 0 0,0 0 0,0-1 0,0 1 0,0 0 0,0 0 0,0 0 0,0-1 0,0 1 0,0 0 0,0 0 0,0 0 0,0-1 0,0 1 0,0 0 0,0 0 0,0 0 0,0-1 0,1 1 0,-1 0 0,0 0 0,0 0 0,0 0 0,0-1 0,0 1 0,1 0 0,-1 0 0,0 0 0,0 0 0,0 0 0,0 0 0,1 0 0,-1 0 0,0-1 0,0 1 0,0 0 0,1 0 0,-1 0 0,0 0 0,0 0 0,0 0 0,1 0 0,-1 0 0,0 0 0,0 0 0,0 0 0,1 0 0,-1 0 0,0 1 0,0-1 0,1 0 0,-15-10 0,-27-12 0,0 2 0,-1 2 0,-50-14 0,-142-31 0,171 48 0,-69-19 0,-556-112 0,632 139 0,-5 0 0,1-2 0,-1-2 0,-76-26 0,105 22 0,32 14 0,0 1 0,-1 0 0,1 0 0,0 0 0,0 0 0,0-1 0,-1 1 0,1 0 0,0 0 0,0-1 0,0 1 0,-1 0 0,1 0 0,0-1 0,0 1 0,0 0 0,0 0 0,0-1 0,0 1 0,0 0 0,0-1 0,0 1 0,0 0 0,0 0 0,0-1 0,0 1 0,0 0 0,0-1 0,0 1 0,0 0 0,0 0 0,0-1 0,0 1 0,0 0 0,0-1 0,1 1 0,-1 0 0,0 0 0,0 0 0,0-1 0,0 1 0,1 0 0,-1 0 0,0-1 0,0 1 0,1 0 0,-1 0 0,0 0 0,0 0 0,1 0 0,-1-1 0,0 1 0,0 0 0,1 0 0,-1 0 0,0 0 0,1 0 0,-1 0 0,0 0 0,0 0 0,1 0 0,-1 0 0,1 0 0,22-4 0,9 5 0,0 1 0,-1 1 0,1 2 0,-1 1 0,37 12 0,-21-5 0,467 132 0,-81-21 0,-354-102 0,-36-9 0,0-1 0,1-2 0,0-2 0,67 3 0,-208-13 0,-130-20 0,-116-43 0,86-6 0,-37-9 0,228 62 0,-66-27 0,21 5 0,101 37 0,0 0 0,-1 0 0,1-1 0,0 0 0,-16-10 0,25 13 0,-1 1 0,1-1 0,0 0 0,0 0 0,0 0 0,0 1 0,0-1 0,0 0 0,0 0 0,1-1 0,-1 1 0,0 0 0,0 0 0,1 0 0,-1 0 0,1-1 0,-1 1 0,1 0 0,0-1 0,-1 1 0,1 0 0,0-1 0,0 1 0,0 0 0,0-1 0,0 1 0,0 0 0,0-1 0,0 1 0,1 0 0,-1-1 0,1 1 0,-1 0 0,1-1 0,-1 1 0,1 0 0,0 0 0,-1 0 0,1 0 0,0 0 0,0 0 0,0 0 0,0 0 0,0 0 0,1-1 0,21-23 0,-7 6 0,1 0 0,1 2 0,1 0 0,1 0 0,36-22 0,360-176 0,-284 140 0,196-104 0,-248 141 0,1 4 0,105-30 0,-121 50 0,-39 9 0,-20 5 0,-8 0 0,-44 15 0,1 1 0,-55 28 0,54-23 0,-434 193 0,129-34 0,338-172 0,0 1 0,1 1 0,1-1 0,-1 2 0,2 0 0,-1 0 0,-9 15 0,3-2 0,2 0 0,-22 46 0,51-94 0,1 1 0,1 0 0,1 1 0,1 1 0,1 1 0,26-23 0,48-34 0,3 5 0,4 3 0,2 5 0,141-64 0,71-20 0,-111 70 0,-191 76 0,-9 6 0,-19 14 0,-22 10 0,-2-2 0,-65 32 0,39-23 0,-36 21 0,-550 331 0,606-355 0,-78 72 0,110-91 0,1 1 0,0 0 0,1 1 0,1 0 0,0 1 0,2 1 0,-1-1 0,2 1 0,-9 25 0,16-40 0,1 1 0,-1-1 0,0 0 0,1 0 0,0 1 0,-1-1 0,1 0 0,0 1 0,0-1 0,1 0 0,-1 1 0,0-1 0,1 0 0,-1 0 0,1 1 0,0-1 0,0 0 0,0 0 0,0 0 0,0 0 0,0 0 0,1 0 0,-1 0 0,0 0 0,1-1 0,0 1 0,-1 0 0,1-1 0,0 1 0,0-1 0,0 0 0,0 0 0,3 2 0,7 2 0,0 0 0,1-1 0,-1 0 0,26 3 0,-17-3 0,59 15 0,-2 3 0,0 4 0,83 40 0,-95-37 0,1-3 0,2-2 0,0-4 0,1-2 0,1-4 0,94 7 0,-137-22 0,-20-3 0,-17-1 0,-21-4 0,-1 1 0,-51-4 0,46 6 0,-920-102 0,1031 120 0,615 37 0,-643-47 0,-166-18-1365,21 3-5461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09:25:35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702 400 24575,'-9'-8'0,"-1"-1"0,0 1 0,-1 1 0,0 0 0,-13-7 0,-9-5 0,-312-180 0,265 148 0,-4-2 0,72 47 0,-1 1 0,0 1 0,-19-4 0,26 7 0,-3 0 0,14 7 0,21 11 0,-19-14 0,332 185 0,-133-78 0,-189-101 0,27 17 0,1-2 0,0-3 0,82 27 0,-98-43 0,0-1 0,0-1 0,0-2 0,43-3 0,-18 0 0,-35 1 0,0-1 0,-1 0 0,1-2 0,32-10 0,69-33 0,-31 11 0,-32 17 0,1 3 0,1 2 0,0 3 0,1 3 0,111-2 0,-142 10 0,-15 1 0,0-1 0,0 0 0,0-1 0,0 0 0,0-1 0,0-1 0,-1 0 0,26-10 0,-36 10 0,0 0 0,0 0 0,0 0 0,0 0 0,0-1 0,-1 1 0,1-1 0,-1 1 0,0-1 0,0 0 0,-1 0 0,1 0 0,-1 0 0,1 0 0,-1-1 0,-1 1 0,1 0 0,0 0 0,-1-8 0,0 5 0,1 0 0,-1 1 0,-1-1 0,1 0 0,-1 0 0,0 0 0,-1 0 0,0 0 0,0 1 0,0-1 0,-5-8 0,4 11 0,1 1 0,0 0 0,-1 0 0,0 0 0,0 0 0,0 0 0,0 1 0,0 0 0,0-1 0,-1 1 0,1 0 0,-1 0 0,1 1 0,-1-1 0,-7-1 0,5 2 0,0 0 0,0 0 0,0 1 0,0 0 0,0 0 0,0 1 0,0-1 0,0 1 0,-9 3 0,-4 3 0,1 0 0,0 1 0,0 1 0,0 1 0,-19 14 0,-101 86 0,83-68 0,-20 12 0,57-41 0,1 0 0,0 1 0,1 0 0,1 2 0,0 0 0,1 0 0,1 1 0,-13 21 0,23-33 0,0-1 0,0 0 0,-1 0 0,0 0 0,0-1 0,0 1 0,0-1 0,0 0 0,-1 0 0,-5 3 0,-54 21 0,25-11 0,14-5 0,0-1 0,-1-1 0,0-2 0,-35 7 0,33-10-455,1 2 0,-27 9 0,24-3-6371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9DF9C0-230A-2106-7E3A-331AA8FFD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0A48335-A857-9676-A3E7-A19C5CF0D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816A8E-D7FA-0548-C416-89A6ADA4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A1CA-4ECC-4B32-9E45-3587EDAB2FD1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1C7F51-505A-6831-68E3-4BD88169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1ECC24-FBBC-C575-F5FE-453D61DA2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CBD9-B23D-422F-A6A6-20A4E265F3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6842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3D1AFC-8EAD-8E62-327E-605FCB0FF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5DB3AE8-A984-CF65-DB3C-C3C679D31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5C932C9-DDFF-DE39-5C86-7D5D8EA47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A1CA-4ECC-4B32-9E45-3587EDAB2FD1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B75DE9-621C-FDC7-F725-B758148D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EC9509-A910-5850-3DE5-6C1B7280F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CBD9-B23D-422F-A6A6-20A4E265F3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57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BA78C42-C388-C07E-74B5-289630812C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9B43E32-C8B5-FD6F-1DF4-AE8BDA5C8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AB6E02-5888-1C28-7074-2FDDB17C9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A1CA-4ECC-4B32-9E45-3587EDAB2FD1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4DD26C-2F4F-E25D-368C-88C1F23B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459010-982F-D4C6-4726-BDF191C10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CBD9-B23D-422F-A6A6-20A4E265F3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254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C93D2-05F4-72C1-6178-85D11F2B0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A5B30A-FF63-505A-CBA8-AF639A955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2BE9DC-9046-6FCD-9F9D-9EBD6E859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A1CA-4ECC-4B32-9E45-3587EDAB2FD1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CE0CD2-0EAE-8278-92C2-C190E1CD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DE585A-5EF7-8A8E-6C59-A1B5E97AB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CBD9-B23D-422F-A6A6-20A4E265F3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3598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ED57F1-E1A2-C5CB-B1B3-F99E72004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44F121D-0CDA-160E-9811-C0F5C197D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3B614E-028E-4F85-6FAA-48EF4CC27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A1CA-4ECC-4B32-9E45-3587EDAB2FD1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722B39-0FE4-0EDE-F7B1-9DC803964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FD1462-DE7D-07DD-E4E7-E4D1462DD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CBD9-B23D-422F-A6A6-20A4E265F3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716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1E3F3-119D-E019-44F4-1007A9BF1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69D9D2-88FE-D9A6-BB4B-C07063DF8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73A61B8-7CCD-106E-B6CF-4BE1D7C7D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642B7FD-3C2C-D693-A30F-DC47759C2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A1CA-4ECC-4B32-9E45-3587EDAB2FD1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4C9B484-5B92-70EA-11C1-E595FACFB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774D28C-580D-209D-9941-480062F64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CBD9-B23D-422F-A6A6-20A4E265F3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725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80EA-FB07-BD28-4FB2-EF328B90B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E54D0B-5A86-7BAE-C0C1-1A2CC15E7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D6EBFE0-56C7-83FA-8AFC-5D33C7150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76E2FF4-89AE-82A8-FC2D-F3BC0C2F7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22327C7-2EF6-3738-FB3E-C7E8EA048D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3E7C3F7-BE22-CA94-EEA5-F02598E2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A1CA-4ECC-4B32-9E45-3587EDAB2FD1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F565CF5-A78C-FDFA-3F89-99275F841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2B91E74-647F-2AC8-99BF-14B2AF21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CBD9-B23D-422F-A6A6-20A4E265F3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1810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38BABC-08B6-7DCE-DCF7-56AF23C0C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7973681-131D-FCB1-1A41-8DACF7CAD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A1CA-4ECC-4B32-9E45-3587EDAB2FD1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3C8A67A-294C-AB91-E46B-36851A327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CD4178-7060-3259-E867-781391A5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CBD9-B23D-422F-A6A6-20A4E265F3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709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3B3B20C-5CE6-3078-54CF-A1257AB6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A1CA-4ECC-4B32-9E45-3587EDAB2FD1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4671E77-94CA-9737-1B09-B64083DA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D59583-39AA-8D9B-CD88-A57E03289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CBD9-B23D-422F-A6A6-20A4E265F3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7219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6EC72D-BD31-55AB-D752-9D0F5CD2C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6AFEC9-2E6D-D3DE-284E-D294F8E71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0735323-EAFC-AB76-9CD3-0F03522B0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4C65F8C-66B1-633C-D5A4-87C8BF8C6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A1CA-4ECC-4B32-9E45-3587EDAB2FD1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DC1C556-FFC0-5B03-A286-C3BE8A1E6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315C3F8-4756-F074-B1A2-516466F8A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CBD9-B23D-422F-A6A6-20A4E265F3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399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9EBC1F-3FDE-03FB-FAB9-F779D18F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EA9FD70-F5B6-C4CB-98A5-027C4785AF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EC5B00A-4267-933C-DF70-CF9AA9506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6D5E653-4FC7-B162-CC53-7CE1734A2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A1CA-4ECC-4B32-9E45-3587EDAB2FD1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0B2B8DB-38D7-8DEC-1ADD-FFFDB0BA4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188D38-E783-B13F-193B-E32EA03CC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CBD9-B23D-422F-A6A6-20A4E265F3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898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FCC1AE6-D805-4717-9365-D46800629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C5DB44E-564A-F20B-6396-EFCD3A128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50ED50-04F2-A4AD-2152-D1DFD6C0D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0A1CA-4ECC-4B32-9E45-3587EDAB2FD1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3A4BE0-02A5-C6C7-07AD-3E2B16EA0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B2B200-11B5-49FC-5235-558BEC369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5CBD9-B23D-422F-A6A6-20A4E265F3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69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ustomXml" Target="../ink/ink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teenwijk krijgt weer een groentewinkel - Steenwijker Courant">
            <a:extLst>
              <a:ext uri="{FF2B5EF4-FFF2-40B4-BE49-F238E27FC236}">
                <a16:creationId xmlns:a16="http://schemas.microsoft.com/office/drawing/2014/main" id="{B60A1610-19F3-9426-7681-87EF18DC33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7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Rectangle 103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C0F0C4-0D93-70D7-BFF8-844A5AF3A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Wat weet je van oogsten?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Connector 103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105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06E1ED-7D82-8D34-70B5-D97E2EB6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Een</a:t>
            </a:r>
            <a:r>
              <a:rPr lang="en-US" sz="4000" dirty="0"/>
              <a:t> </a:t>
            </a:r>
            <a:r>
              <a:rPr lang="en-US" sz="4000" dirty="0" err="1"/>
              <a:t>pompoen</a:t>
            </a:r>
            <a:r>
              <a:rPr lang="en-US" sz="4000" dirty="0"/>
              <a:t> is </a:t>
            </a:r>
            <a:r>
              <a:rPr lang="en-US" sz="4000" dirty="0" err="1"/>
              <a:t>een</a:t>
            </a:r>
            <a:r>
              <a:rPr lang="en-US" sz="4000" dirty="0"/>
              <a:t>….</a:t>
            </a:r>
          </a:p>
        </p:txBody>
      </p:sp>
      <p:pic>
        <p:nvPicPr>
          <p:cNvPr id="5" name="Tijdelijke aanduiding voor inhoud 4" descr="Pompoenveld">
            <a:extLst>
              <a:ext uri="{FF2B5EF4-FFF2-40B4-BE49-F238E27FC236}">
                <a16:creationId xmlns:a16="http://schemas.microsoft.com/office/drawing/2014/main" id="{4EFD0D0C-5757-E406-352B-F184D9F55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9" r="13877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D04CA6B-F445-9659-6278-E7919AEE8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en-US" sz="2000" dirty="0"/>
              <a:t>A. Stengel</a:t>
            </a:r>
          </a:p>
          <a:p>
            <a:endParaRPr lang="en-US" sz="2000" dirty="0"/>
          </a:p>
          <a:p>
            <a:r>
              <a:rPr lang="en-US" sz="2000" dirty="0"/>
              <a:t>B. </a:t>
            </a:r>
            <a:r>
              <a:rPr lang="en-US" sz="2000" dirty="0" err="1"/>
              <a:t>Vrucht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C. </a:t>
            </a:r>
            <a:r>
              <a:rPr lang="en-US" sz="2000" dirty="0" err="1"/>
              <a:t>Blad</a:t>
            </a:r>
            <a:endParaRPr lang="en-US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65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0300E9-87E7-8B8E-7C1D-2D62E6904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nl-NL" sz="3100" dirty="0"/>
              <a:t>Wat is dat groene op deze enorme hamburger?</a:t>
            </a:r>
          </a:p>
        </p:txBody>
      </p:sp>
      <p:pic>
        <p:nvPicPr>
          <p:cNvPr id="5" name="Tijdelijke aanduiding voor inhoud 4" descr="Hamburger met meerdere lagen met frietjes op een houten plank">
            <a:extLst>
              <a:ext uri="{FF2B5EF4-FFF2-40B4-BE49-F238E27FC236}">
                <a16:creationId xmlns:a16="http://schemas.microsoft.com/office/drawing/2014/main" id="{4F02E7C5-D73A-5C14-32FD-E11634D31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r="642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CA84A47-7252-B046-34CD-5BBC4BC0A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en-US" sz="2000" dirty="0"/>
              <a:t>A. </a:t>
            </a:r>
            <a:r>
              <a:rPr lang="en-US" sz="2000" dirty="0" err="1"/>
              <a:t>Bloem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B. Stengel</a:t>
            </a:r>
          </a:p>
          <a:p>
            <a:endParaRPr lang="en-US" sz="2000" dirty="0"/>
          </a:p>
          <a:p>
            <a:r>
              <a:rPr lang="en-US" sz="2000" dirty="0"/>
              <a:t>C. </a:t>
            </a:r>
            <a:r>
              <a:rPr lang="en-US" sz="2000" dirty="0" err="1"/>
              <a:t>Blad</a:t>
            </a:r>
            <a:endParaRPr lang="en-US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301BBF0-723C-81D7-9789-49FACA3B73DC}"/>
              </a:ext>
            </a:extLst>
          </p:cNvPr>
          <p:cNvSpPr txBox="1"/>
          <p:nvPr/>
        </p:nvSpPr>
        <p:spPr>
          <a:xfrm>
            <a:off x="5638800" y="297484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nl-N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B4B0BF4A-7A05-79A0-6CCD-76544AB0FB63}"/>
                  </a:ext>
                </a:extLst>
              </p14:cNvPr>
              <p14:cNvContentPartPr/>
              <p14:nvPr/>
            </p14:nvContentPartPr>
            <p14:xfrm>
              <a:off x="2735153" y="279508"/>
              <a:ext cx="1944720" cy="189864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B4B0BF4A-7A05-79A0-6CCD-76544AB0FB6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26153" y="270868"/>
                <a:ext cx="1962360" cy="191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ep 12">
            <a:extLst>
              <a:ext uri="{FF2B5EF4-FFF2-40B4-BE49-F238E27FC236}">
                <a16:creationId xmlns:a16="http://schemas.microsoft.com/office/drawing/2014/main" id="{DF32C83F-7619-5499-5A9D-132874446F48}"/>
              </a:ext>
            </a:extLst>
          </p:cNvPr>
          <p:cNvGrpSpPr/>
          <p:nvPr/>
        </p:nvGrpSpPr>
        <p:grpSpPr>
          <a:xfrm>
            <a:off x="2823713" y="1878268"/>
            <a:ext cx="3803040" cy="808920"/>
            <a:chOff x="2823713" y="1878268"/>
            <a:chExt cx="3803040" cy="80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t 9">
                  <a:extLst>
                    <a:ext uri="{FF2B5EF4-FFF2-40B4-BE49-F238E27FC236}">
                      <a16:creationId xmlns:a16="http://schemas.microsoft.com/office/drawing/2014/main" id="{73A6A4F7-81A5-C268-A7C3-629BBBDF3F10}"/>
                    </a:ext>
                  </a:extLst>
                </p14:cNvPr>
                <p14:cNvContentPartPr/>
                <p14:nvPr/>
              </p14:nvContentPartPr>
              <p14:xfrm>
                <a:off x="3737033" y="2085988"/>
                <a:ext cx="2889720" cy="601200"/>
              </p14:xfrm>
            </p:contentPart>
          </mc:Choice>
          <mc:Fallback xmlns="">
            <p:pic>
              <p:nvPicPr>
                <p:cNvPr id="10" name="Inkt 9">
                  <a:extLst>
                    <a:ext uri="{FF2B5EF4-FFF2-40B4-BE49-F238E27FC236}">
                      <a16:creationId xmlns:a16="http://schemas.microsoft.com/office/drawing/2014/main" id="{73A6A4F7-81A5-C268-A7C3-629BBBDF3F1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28393" y="2077348"/>
                  <a:ext cx="2907360" cy="61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5CA84D3F-485C-85A8-1651-42A4E652F53B}"/>
                    </a:ext>
                  </a:extLst>
                </p14:cNvPr>
                <p14:cNvContentPartPr/>
                <p14:nvPr/>
              </p14:nvContentPartPr>
              <p14:xfrm>
                <a:off x="2823713" y="1878268"/>
                <a:ext cx="763200" cy="232920"/>
              </p14:xfrm>
            </p:contentPart>
          </mc:Choice>
          <mc:Fallback xmlns=""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5CA84D3F-485C-85A8-1651-42A4E652F53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814713" y="1869268"/>
                  <a:ext cx="780840" cy="250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9716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Stel op een bruiloftsfeest">
            <a:extLst>
              <a:ext uri="{FF2B5EF4-FFF2-40B4-BE49-F238E27FC236}">
                <a16:creationId xmlns:a16="http://schemas.microsoft.com/office/drawing/2014/main" id="{DE8552B7-1B07-55A1-3D19-BE21E085B4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5" r="-1" b="28166"/>
          <a:stretch/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34" name="Freeform: Shape 33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EF7B614-CCD2-D88B-3DF2-44A605B31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509931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tx2"/>
                </a:solidFill>
              </a:rPr>
              <a:t>Hier wordt gegooid met stukjes van de…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E828DF2-F336-3934-05C3-487C25F7C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247" y="4551037"/>
            <a:ext cx="4926411" cy="1509935"/>
          </a:xfrm>
        </p:spPr>
        <p:txBody>
          <a:bodyPr anchor="ctr">
            <a:no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A. </a:t>
            </a:r>
            <a:r>
              <a:rPr lang="en-US" sz="2400" dirty="0" err="1">
                <a:solidFill>
                  <a:schemeClr val="tx2"/>
                </a:solidFill>
              </a:rPr>
              <a:t>Bloem</a:t>
            </a:r>
            <a:endParaRPr lang="en-US" sz="2400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B. </a:t>
            </a:r>
            <a:r>
              <a:rPr lang="en-US" sz="2400" dirty="0" err="1">
                <a:solidFill>
                  <a:schemeClr val="tx2"/>
                </a:solidFill>
              </a:rPr>
              <a:t>Bladeren</a:t>
            </a:r>
            <a:endParaRPr lang="en-US" sz="2400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C. </a:t>
            </a:r>
            <a:r>
              <a:rPr lang="en-US" sz="2400" dirty="0" err="1">
                <a:solidFill>
                  <a:schemeClr val="tx2"/>
                </a:solidFill>
              </a:rPr>
              <a:t>Wortel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085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 descr="De Ondernemer | Het tuincentrum als vervanging voor de buitenlandse…">
            <a:extLst>
              <a:ext uri="{FF2B5EF4-FFF2-40B4-BE49-F238E27FC236}">
                <a16:creationId xmlns:a16="http://schemas.microsoft.com/office/drawing/2014/main" id="{A350D08E-2E09-B63F-FC92-2A8658CF7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A052FB-74BC-D498-2996-BEE43BD5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/>
              <a:t>Wat is hiervoor geteeld en geoogst?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C3B02C-C1D7-D9E0-D6FD-3CDA47408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A. Wortel</a:t>
            </a:r>
          </a:p>
          <a:p>
            <a:endParaRPr lang="en-US" sz="2000"/>
          </a:p>
          <a:p>
            <a:r>
              <a:rPr lang="en-US" sz="2000"/>
              <a:t>B. De hele plant</a:t>
            </a:r>
          </a:p>
          <a:p>
            <a:endParaRPr lang="en-US" sz="2000"/>
          </a:p>
          <a:p>
            <a:r>
              <a:rPr lang="en-US" sz="2000"/>
              <a:t>C. Stengels</a:t>
            </a:r>
          </a:p>
        </p:txBody>
      </p:sp>
    </p:spTree>
    <p:extLst>
      <p:ext uri="{BB962C8B-B14F-4D97-AF65-F5344CB8AC3E}">
        <p14:creationId xmlns:p14="http://schemas.microsoft.com/office/powerpoint/2010/main" val="194655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CC158B-0778-5A5C-8062-62DEB2EAD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 fontScale="90000"/>
          </a:bodyPr>
          <a:lstStyle/>
          <a:p>
            <a:r>
              <a:rPr lang="nl-NL" sz="4000" dirty="0"/>
              <a:t>Deze patat komt van de….</a:t>
            </a:r>
          </a:p>
        </p:txBody>
      </p:sp>
      <p:pic>
        <p:nvPicPr>
          <p:cNvPr id="5" name="Tijdelijke aanduiding voor inhoud 4" descr="Hamburger met meerdere lagen met frietjes op een houten plank">
            <a:extLst>
              <a:ext uri="{FF2B5EF4-FFF2-40B4-BE49-F238E27FC236}">
                <a16:creationId xmlns:a16="http://schemas.microsoft.com/office/drawing/2014/main" id="{CBBC8070-AD92-634B-A2D9-CF89E8F34C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r="642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0B9E4C-53EC-AA73-9FC2-C59CF16D8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en-US" sz="2000" dirty="0"/>
              <a:t>A. </a:t>
            </a:r>
            <a:r>
              <a:rPr lang="en-US" sz="2000" dirty="0" err="1"/>
              <a:t>Vrucht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B. </a:t>
            </a:r>
            <a:r>
              <a:rPr lang="en-US" sz="2000" dirty="0" err="1"/>
              <a:t>Wortel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C. Stengel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2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D6E172-8A47-372D-8BC5-DB02FF1E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r>
              <a:rPr lang="nl-NL" sz="3000"/>
              <a:t>De rucola of oregano op je pizza komt van …</a:t>
            </a:r>
          </a:p>
        </p:txBody>
      </p:sp>
      <p:pic>
        <p:nvPicPr>
          <p:cNvPr id="7" name="Tijdelijke aanduiding voor inhoud 6" descr="Pizzapunten op bord">
            <a:extLst>
              <a:ext uri="{FF2B5EF4-FFF2-40B4-BE49-F238E27FC236}">
                <a16:creationId xmlns:a16="http://schemas.microsoft.com/office/drawing/2014/main" id="{9876C000-8029-BF85-347E-7E041FF8E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2" b="8627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0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9E1EE7C-61CC-07C0-964C-161A57255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r>
              <a:rPr lang="en-US" sz="2200"/>
              <a:t>A. Het blad</a:t>
            </a:r>
          </a:p>
          <a:p>
            <a:r>
              <a:rPr lang="en-US" sz="2200"/>
              <a:t>B. De Stengel</a:t>
            </a:r>
          </a:p>
          <a:p>
            <a:r>
              <a:rPr lang="en-US" sz="2200"/>
              <a:t>C. De boem</a:t>
            </a:r>
          </a:p>
        </p:txBody>
      </p:sp>
    </p:spTree>
    <p:extLst>
      <p:ext uri="{BB962C8B-B14F-4D97-AF65-F5344CB8AC3E}">
        <p14:creationId xmlns:p14="http://schemas.microsoft.com/office/powerpoint/2010/main" val="1280521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CC158B-0778-5A5C-8062-62DEB2EAD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 fontScale="90000"/>
          </a:bodyPr>
          <a:lstStyle/>
          <a:p>
            <a:r>
              <a:rPr lang="nl-NL" sz="4000" dirty="0"/>
              <a:t>De pitjes op het brood komen uit een….</a:t>
            </a:r>
          </a:p>
        </p:txBody>
      </p:sp>
      <p:pic>
        <p:nvPicPr>
          <p:cNvPr id="5" name="Tijdelijke aanduiding voor inhoud 4" descr="Hamburger met meerdere lagen met frietjes op een houten plank">
            <a:extLst>
              <a:ext uri="{FF2B5EF4-FFF2-40B4-BE49-F238E27FC236}">
                <a16:creationId xmlns:a16="http://schemas.microsoft.com/office/drawing/2014/main" id="{CBBC8070-AD92-634B-A2D9-CF89E8F34C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r="642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0B9E4C-53EC-AA73-9FC2-C59CF16D8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en-US" sz="2000" dirty="0"/>
              <a:t>A. </a:t>
            </a:r>
            <a:r>
              <a:rPr lang="en-US" sz="2000" dirty="0" err="1"/>
              <a:t>Vrucht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B. </a:t>
            </a:r>
            <a:r>
              <a:rPr lang="en-US" sz="2000" dirty="0" err="1"/>
              <a:t>Wortel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C. </a:t>
            </a:r>
            <a:r>
              <a:rPr lang="en-US" sz="2000" dirty="0" err="1"/>
              <a:t>Bloem</a:t>
            </a: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35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jsvogel ( Alcedo atthis) | Natuurkijkers.be">
            <a:extLst>
              <a:ext uri="{FF2B5EF4-FFF2-40B4-BE49-F238E27FC236}">
                <a16:creationId xmlns:a16="http://schemas.microsoft.com/office/drawing/2014/main" id="{ED9B45FA-5B3C-2AF6-359D-1A4473A75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Tijdelijke aanduiding voor inhoud 12" descr="High five Bij">
            <a:extLst>
              <a:ext uri="{FF2B5EF4-FFF2-40B4-BE49-F238E27FC236}">
                <a16:creationId xmlns:a16="http://schemas.microsoft.com/office/drawing/2014/main" id="{39CF263B-3F3D-EEF7-BFA4-809E51870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87" y="2433638"/>
            <a:ext cx="3743325" cy="3743325"/>
          </a:xfrm>
        </p:spPr>
      </p:pic>
      <p:pic>
        <p:nvPicPr>
          <p:cNvPr id="8" name="Camera 7">
            <a:extLst>
              <a:ext uri="{FF2B5EF4-FFF2-40B4-BE49-F238E27FC236}">
                <a16:creationId xmlns:a16="http://schemas.microsoft.com/office/drawing/2014/main" id="{EAE8DCDF-EF4B-5F99-CF6C-EEB082CD739B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21EC34EE-527C-A93A-EA81-92FF511313BC}"/>
              </a:ext>
            </a:extLst>
          </p:cNvPr>
          <p:cNvSpPr txBox="1"/>
          <p:nvPr/>
        </p:nvSpPr>
        <p:spPr>
          <a:xfrm>
            <a:off x="877887" y="1970936"/>
            <a:ext cx="2578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accent1">
                    <a:lumMod val="75000"/>
                  </a:schemeClr>
                </a:solidFill>
              </a:rPr>
              <a:t>Goed gedaan!</a:t>
            </a:r>
          </a:p>
        </p:txBody>
      </p:sp>
    </p:spTree>
    <p:extLst>
      <p:ext uri="{BB962C8B-B14F-4D97-AF65-F5344CB8AC3E}">
        <p14:creationId xmlns:p14="http://schemas.microsoft.com/office/powerpoint/2010/main" val="354709703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131</Words>
  <Application>Microsoft Office PowerPoint</Application>
  <PresentationFormat>Breedbeeld</PresentationFormat>
  <Paragraphs>42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Wat weet je van oogsten?</vt:lpstr>
      <vt:lpstr>Een pompoen is een….</vt:lpstr>
      <vt:lpstr>Wat is dat groene op deze enorme hamburger?</vt:lpstr>
      <vt:lpstr>Hier wordt gegooid met stukjes van de…</vt:lpstr>
      <vt:lpstr>Wat is hiervoor geteeld en geoogst?</vt:lpstr>
      <vt:lpstr>Deze patat komt van de….</vt:lpstr>
      <vt:lpstr>De rucola of oregano op je pizza komt van …</vt:lpstr>
      <vt:lpstr>De pitjes op het brood komen uit een….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Tom Valkering</dc:creator>
  <cp:lastModifiedBy>Tom Valkering</cp:lastModifiedBy>
  <cp:revision>3</cp:revision>
  <dcterms:created xsi:type="dcterms:W3CDTF">2023-04-12T08:56:26Z</dcterms:created>
  <dcterms:modified xsi:type="dcterms:W3CDTF">2023-04-12T10:56:15Z</dcterms:modified>
</cp:coreProperties>
</file>